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5C26A-70FF-48F3-BAA2-ED62B49063E2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BF50F-BCD8-4AAE-9616-E0471DF02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23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50F-BCD8-4AAE-9616-E0471DF024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12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44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33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6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357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30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1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58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83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63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4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15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4/21/2022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039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8" r:id="rId6"/>
    <p:sldLayoutId id="2147483764" r:id="rId7"/>
    <p:sldLayoutId id="2147483765" r:id="rId8"/>
    <p:sldLayoutId id="2147483766" r:id="rId9"/>
    <p:sldLayoutId id="2147483767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6234C-2C47-4095-A186-BB8E10612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753765"/>
            <a:ext cx="4572000" cy="3056235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4400" kern="1200" dirty="0">
                <a:latin typeface="+mj-lt"/>
                <a:ea typeface="+mj-ea"/>
                <a:cs typeface="+mj-cs"/>
              </a:rPr>
              <a:t>May 1915</a:t>
            </a:r>
            <a:br>
              <a:rPr lang="en-US" sz="4400" kern="1200" dirty="0">
                <a:latin typeface="+mj-lt"/>
                <a:ea typeface="+mj-ea"/>
                <a:cs typeface="+mj-cs"/>
              </a:rPr>
            </a:br>
            <a:br>
              <a:rPr lang="en-US" sz="4400" kern="1200" dirty="0">
                <a:latin typeface="+mj-lt"/>
                <a:ea typeface="+mj-ea"/>
                <a:cs typeface="+mj-cs"/>
              </a:rPr>
            </a:br>
            <a:r>
              <a:rPr lang="en-US" sz="4400" kern="1200" dirty="0">
                <a:latin typeface="+mj-lt"/>
                <a:ea typeface="+mj-ea"/>
                <a:cs typeface="+mj-cs"/>
              </a:rPr>
              <a:t>Charlotte Mew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1409E-F1FD-4179-BACD-21B450D7A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9" y="4571999"/>
            <a:ext cx="4571999" cy="1524000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endParaRPr lang="en-US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By: Zuly Cabrera Aldana</a:t>
            </a:r>
          </a:p>
        </p:txBody>
      </p:sp>
      <p:pic>
        <p:nvPicPr>
          <p:cNvPr id="4" name="Picture 3" descr="A close up of some flowers&#10;&#10;Description automatically generated with medium confidence">
            <a:extLst>
              <a:ext uri="{FF2B5EF4-FFF2-40B4-BE49-F238E27FC236}">
                <a16:creationId xmlns:a16="http://schemas.microsoft.com/office/drawing/2014/main" id="{B4EC0522-1B08-462F-9CFD-A4A2EDFF83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218" r="-1" b="7875"/>
          <a:stretch/>
        </p:blipFill>
        <p:spPr>
          <a:xfrm>
            <a:off x="2" y="10"/>
            <a:ext cx="5578823" cy="6028246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</p:spPr>
      </p:pic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47A9921-6509-49C2-BEBF-924F28066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3CE38CAE-965C-4320-97D0-C14C9C8563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7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024"/>
    </mc:Choice>
    <mc:Fallback>
      <p:transition spd="slow" advTm="62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</Words>
  <Application>Microsoft Office PowerPoint</Application>
  <PresentationFormat>Widescreen</PresentationFormat>
  <Paragraphs>4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Avenir Next LT Pro</vt:lpstr>
      <vt:lpstr>Avenir Next LT Pro Light</vt:lpstr>
      <vt:lpstr>Calibri</vt:lpstr>
      <vt:lpstr>Sitka Subheading</vt:lpstr>
      <vt:lpstr>PebbleVTI</vt:lpstr>
      <vt:lpstr>May 1915  Charlotte Mew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 1915  Charlotte Mew</dc:title>
  <dc:creator>Zuly Cabrera Aldana (zcabrera)</dc:creator>
  <cp:lastModifiedBy>Zuly Cabrera Aldana (zcabrera)</cp:lastModifiedBy>
  <cp:revision>2</cp:revision>
  <dcterms:created xsi:type="dcterms:W3CDTF">2022-04-20T04:53:45Z</dcterms:created>
  <dcterms:modified xsi:type="dcterms:W3CDTF">2022-04-21T21:04:20Z</dcterms:modified>
</cp:coreProperties>
</file>